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9" r:id="rId1"/>
  </p:sldMasterIdLst>
  <p:notesMasterIdLst>
    <p:notesMasterId r:id="rId8"/>
  </p:notesMasterIdLst>
  <p:sldIdLst>
    <p:sldId id="257" r:id="rId2"/>
    <p:sldId id="258" r:id="rId3"/>
    <p:sldId id="259" r:id="rId4"/>
    <p:sldId id="260" r:id="rId5"/>
    <p:sldId id="261" r:id="rId6"/>
    <p:sldId id="262" r:id="rId7"/>
  </p:sldIdLst>
  <p:sldSz cx="9144000" cy="5143500" type="screen16x9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clrMru>
    <a:srgbClr val="A8A9A3"/>
    <a:srgbClr val="A9A9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0929"/>
  </p:normalViewPr>
  <p:slideViewPr>
    <p:cSldViewPr>
      <p:cViewPr varScale="1">
        <p:scale>
          <a:sx n="112" d="100"/>
          <a:sy n="112" d="100"/>
        </p:scale>
        <p:origin x="168" y="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9F55CF7-43C9-9345-AC6A-3CD5B0A979AC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3059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264-13C3-4EFE-B4D2-075718381C19}" type="datetimeFigureOut">
              <a:rPr lang="nl-NL" smtClean="0"/>
              <a:t>21-4-2021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Titel van presentatie</a:t>
            </a:r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7A7E-F98F-C04A-BE79-D5F4F5635AE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622869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264-13C3-4EFE-B4D2-075718381C19}" type="datetimeFigureOut">
              <a:rPr lang="nl-NL" smtClean="0"/>
              <a:t>21-4-2021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Titel van presentatie</a:t>
            </a:r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7A7E-F98F-C04A-BE79-D5F4F5635AE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269826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264-13C3-4EFE-B4D2-075718381C19}" type="datetimeFigureOut">
              <a:rPr lang="nl-NL" smtClean="0"/>
              <a:t>21-4-2021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Titel van presentatie</a:t>
            </a:r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7A7E-F98F-C04A-BE79-D5F4F5635AE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305831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ard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 marL="288000" indent="-144000">
              <a:defRPr/>
            </a:lvl4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Titel</a:t>
            </a:r>
            <a:r>
              <a:rPr lang="en-US" dirty="0"/>
              <a:t> van </a:t>
            </a:r>
            <a:r>
              <a:rPr lang="en-US" dirty="0" err="1"/>
              <a:t>presentatie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78C8836-85B9-824F-8B2E-A1A20194586C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552" y="267494"/>
            <a:ext cx="748883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278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dia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13" y="3003734"/>
            <a:ext cx="8575200" cy="1875600"/>
          </a:xfrm>
          <a:prstGeom prst="rect">
            <a:avLst/>
          </a:prstGeom>
        </p:spPr>
      </p:pic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286773" y="699542"/>
            <a:ext cx="8586840" cy="115200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286773" y="2427734"/>
            <a:ext cx="8586839" cy="576000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86773" y="1851670"/>
            <a:ext cx="8587680" cy="5760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 descr="Arcering_RGB_PP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4400"/>
            <a:ext cx="2304000" cy="2304000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1560" y="699542"/>
            <a:ext cx="7128792" cy="1238400"/>
          </a:xfrm>
        </p:spPr>
        <p:txBody>
          <a:bodyPr rIns="0" anchor="b" anchorCtr="0"/>
          <a:lstStyle>
            <a:lvl1pPr marL="0" indent="0">
              <a:lnSpc>
                <a:spcPts val="4535"/>
              </a:lnSpc>
              <a:spcBef>
                <a:spcPts val="0"/>
              </a:spcBef>
              <a:buFontTx/>
              <a:buNone/>
              <a:defRPr sz="3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smtClean="0"/>
              <a:t>Klik om de ondertitelstijl van het model te bewerken</a:t>
            </a:r>
            <a:endParaRPr lang="nl-NL" noProof="0" dirty="0" smtClean="0"/>
          </a:p>
        </p:txBody>
      </p:sp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560" y="2039119"/>
            <a:ext cx="7128792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800" b="0" i="0"/>
            </a:lvl1pPr>
          </a:lstStyle>
          <a:p>
            <a:pPr lvl="0"/>
            <a:r>
              <a:rPr lang="nl-NL" smtClean="0"/>
              <a:t>Klik om de stijl te bewerken</a:t>
            </a:r>
            <a:endParaRPr lang="en-US" dirty="0"/>
          </a:p>
        </p:txBody>
      </p:sp>
      <p:pic>
        <p:nvPicPr>
          <p:cNvPr id="3" name="Picture 2" descr="Logo_100%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000" y="212400"/>
            <a:ext cx="1443600" cy="3262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 dia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73" y="2993709"/>
            <a:ext cx="8586839" cy="1895465"/>
          </a:xfrm>
          <a:prstGeom prst="rect">
            <a:avLst/>
          </a:prstGeom>
        </p:spPr>
      </p:pic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286773" y="699542"/>
            <a:ext cx="8586840" cy="115200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286773" y="2427734"/>
            <a:ext cx="8586839" cy="576000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86773" y="1851670"/>
            <a:ext cx="8587680" cy="5760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 descr="Arcering_RGB_PP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4400"/>
            <a:ext cx="2304000" cy="2304000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1560" y="699542"/>
            <a:ext cx="7128792" cy="1238400"/>
          </a:xfrm>
        </p:spPr>
        <p:txBody>
          <a:bodyPr rIns="0" anchor="b" anchorCtr="0"/>
          <a:lstStyle>
            <a:lvl1pPr marL="0" indent="0">
              <a:lnSpc>
                <a:spcPts val="4535"/>
              </a:lnSpc>
              <a:spcBef>
                <a:spcPts val="0"/>
              </a:spcBef>
              <a:buFontTx/>
              <a:buNone/>
              <a:defRPr sz="3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smtClean="0"/>
              <a:t>Klik om de ondertitelstijl van het model te bewerken</a:t>
            </a:r>
            <a:endParaRPr lang="nl-NL" noProof="0" dirty="0" smtClean="0"/>
          </a:p>
        </p:txBody>
      </p:sp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560" y="2039119"/>
            <a:ext cx="7128792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800" b="0" i="0"/>
            </a:lvl1pPr>
          </a:lstStyle>
          <a:p>
            <a:pPr lvl="0"/>
            <a:r>
              <a:rPr lang="nl-NL" smtClean="0"/>
              <a:t>Klik om de stijl te bewerken</a:t>
            </a:r>
            <a:endParaRPr lang="en-US" dirty="0"/>
          </a:p>
        </p:txBody>
      </p:sp>
      <p:pic>
        <p:nvPicPr>
          <p:cNvPr id="3" name="Picture 2" descr="Logo_100%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000" y="212400"/>
            <a:ext cx="1443600" cy="32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94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el dia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13" y="3004145"/>
            <a:ext cx="8575200" cy="1874777"/>
          </a:xfrm>
          <a:prstGeom prst="rect">
            <a:avLst/>
          </a:prstGeom>
        </p:spPr>
      </p:pic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286773" y="699542"/>
            <a:ext cx="8586840" cy="115200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286773" y="2427734"/>
            <a:ext cx="8586839" cy="576000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86773" y="1851670"/>
            <a:ext cx="8587680" cy="5760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 descr="Arcering_RGB_PP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4400"/>
            <a:ext cx="2304000" cy="2304000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1560" y="699542"/>
            <a:ext cx="7128792" cy="1238400"/>
          </a:xfrm>
        </p:spPr>
        <p:txBody>
          <a:bodyPr rIns="0" anchor="b" anchorCtr="0"/>
          <a:lstStyle>
            <a:lvl1pPr marL="0" indent="0">
              <a:lnSpc>
                <a:spcPts val="4535"/>
              </a:lnSpc>
              <a:spcBef>
                <a:spcPts val="0"/>
              </a:spcBef>
              <a:buFontTx/>
              <a:buNone/>
              <a:defRPr sz="3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smtClean="0"/>
              <a:t>Klik om de ondertitelstijl van het model te bewerken</a:t>
            </a:r>
            <a:endParaRPr lang="nl-NL" noProof="0" dirty="0" smtClean="0"/>
          </a:p>
        </p:txBody>
      </p:sp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560" y="2039119"/>
            <a:ext cx="7128792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800" b="0" i="0"/>
            </a:lvl1pPr>
          </a:lstStyle>
          <a:p>
            <a:pPr lvl="0"/>
            <a:r>
              <a:rPr lang="nl-NL" smtClean="0"/>
              <a:t>Klik om de stijl te bewerken</a:t>
            </a:r>
            <a:endParaRPr lang="en-US" dirty="0"/>
          </a:p>
        </p:txBody>
      </p:sp>
      <p:pic>
        <p:nvPicPr>
          <p:cNvPr id="3" name="Picture 2" descr="Logo_100%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000" y="212400"/>
            <a:ext cx="1443600" cy="32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07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 dia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73" y="3001252"/>
            <a:ext cx="8586840" cy="1878146"/>
          </a:xfrm>
          <a:prstGeom prst="rect">
            <a:avLst/>
          </a:prstGeom>
        </p:spPr>
      </p:pic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286773" y="699542"/>
            <a:ext cx="8586840" cy="115200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286773" y="2427734"/>
            <a:ext cx="8586839" cy="576000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86773" y="1851670"/>
            <a:ext cx="8587680" cy="5760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 descr="Logo_100%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000" y="212400"/>
            <a:ext cx="1443600" cy="326294"/>
          </a:xfrm>
          <a:prstGeom prst="rect">
            <a:avLst/>
          </a:prstGeom>
        </p:spPr>
      </p:pic>
      <p:pic>
        <p:nvPicPr>
          <p:cNvPr id="2" name="Picture 1" descr="Arcering_RGB_PPT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4400"/>
            <a:ext cx="2304000" cy="2304000"/>
          </a:xfrm>
          <a:prstGeom prst="rect">
            <a:avLst/>
          </a:prstGeom>
        </p:spPr>
      </p:pic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560" y="2039119"/>
            <a:ext cx="7128792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800" b="0" i="0"/>
            </a:lvl1pPr>
          </a:lstStyle>
          <a:p>
            <a:pPr lvl="0"/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1560" y="699542"/>
            <a:ext cx="7128792" cy="1238400"/>
          </a:xfrm>
        </p:spPr>
        <p:txBody>
          <a:bodyPr rIns="0" anchor="b" anchorCtr="0"/>
          <a:lstStyle>
            <a:lvl1pPr marL="0" indent="0">
              <a:lnSpc>
                <a:spcPts val="4535"/>
              </a:lnSpc>
              <a:spcBef>
                <a:spcPts val="0"/>
              </a:spcBef>
              <a:buFontTx/>
              <a:buNone/>
              <a:defRPr sz="3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smtClean="0"/>
              <a:t>Klik om de ondertitelstijl van het model te bewerken</a:t>
            </a:r>
            <a:endParaRPr lang="nl-NL" noProof="0" dirty="0" smtClean="0"/>
          </a:p>
        </p:txBody>
      </p:sp>
    </p:spTree>
    <p:extLst>
      <p:ext uri="{BB962C8B-B14F-4D97-AF65-F5344CB8AC3E}">
        <p14:creationId xmlns:p14="http://schemas.microsoft.com/office/powerpoint/2010/main" val="3901553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 dia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92" y="3003734"/>
            <a:ext cx="8575200" cy="1875600"/>
          </a:xfrm>
          <a:prstGeom prst="rect">
            <a:avLst/>
          </a:prstGeom>
        </p:spPr>
      </p:pic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286773" y="699542"/>
            <a:ext cx="8586840" cy="115200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286773" y="2427734"/>
            <a:ext cx="8586839" cy="576000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86773" y="1851670"/>
            <a:ext cx="8587680" cy="5760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 descr="Logo_100%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000" y="212400"/>
            <a:ext cx="1443600" cy="326294"/>
          </a:xfrm>
          <a:prstGeom prst="rect">
            <a:avLst/>
          </a:prstGeom>
        </p:spPr>
      </p:pic>
      <p:pic>
        <p:nvPicPr>
          <p:cNvPr id="2" name="Picture 1" descr="Arcering_RGB_PPT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4400"/>
            <a:ext cx="2304000" cy="2304000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1560" y="699542"/>
            <a:ext cx="7128792" cy="1238400"/>
          </a:xfrm>
        </p:spPr>
        <p:txBody>
          <a:bodyPr rIns="0" anchor="b" anchorCtr="0"/>
          <a:lstStyle>
            <a:lvl1pPr marL="0" indent="0">
              <a:lnSpc>
                <a:spcPts val="4535"/>
              </a:lnSpc>
              <a:spcBef>
                <a:spcPts val="0"/>
              </a:spcBef>
              <a:buFontTx/>
              <a:buNone/>
              <a:defRPr sz="3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smtClean="0"/>
              <a:t>Klik om de ondertitelstijl van het model te bewerken</a:t>
            </a:r>
            <a:endParaRPr lang="nl-NL" noProof="0" dirty="0" smtClean="0"/>
          </a:p>
        </p:txBody>
      </p:sp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560" y="2039119"/>
            <a:ext cx="7128792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800" b="0" i="0"/>
            </a:lvl1pPr>
          </a:lstStyle>
          <a:p>
            <a:pPr lvl="0"/>
            <a:r>
              <a:rPr lang="nl-NL" smtClean="0"/>
              <a:t>Klik om de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339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el dia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13" y="2992317"/>
            <a:ext cx="8575200" cy="1875600"/>
          </a:xfrm>
          <a:prstGeom prst="rect">
            <a:avLst/>
          </a:prstGeom>
        </p:spPr>
      </p:pic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286773" y="699542"/>
            <a:ext cx="8586840" cy="115200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286773" y="2427734"/>
            <a:ext cx="8586839" cy="576000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86773" y="1851670"/>
            <a:ext cx="8587680" cy="5760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 descr="Logo_100%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000" y="212400"/>
            <a:ext cx="1443600" cy="326294"/>
          </a:xfrm>
          <a:prstGeom prst="rect">
            <a:avLst/>
          </a:prstGeom>
        </p:spPr>
      </p:pic>
      <p:pic>
        <p:nvPicPr>
          <p:cNvPr id="2" name="Picture 1" descr="Arcering_RGB_PPT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4400"/>
            <a:ext cx="2304000" cy="2304000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1560" y="699542"/>
            <a:ext cx="7128792" cy="1238400"/>
          </a:xfrm>
        </p:spPr>
        <p:txBody>
          <a:bodyPr rIns="0" anchor="b" anchorCtr="0"/>
          <a:lstStyle>
            <a:lvl1pPr marL="0" indent="0">
              <a:lnSpc>
                <a:spcPts val="4535"/>
              </a:lnSpc>
              <a:spcBef>
                <a:spcPts val="0"/>
              </a:spcBef>
              <a:buFontTx/>
              <a:buNone/>
              <a:defRPr sz="3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smtClean="0"/>
              <a:t>Klik om de ondertitelstijl van het model te bewerken</a:t>
            </a:r>
            <a:endParaRPr lang="nl-NL" noProof="0" dirty="0" smtClean="0"/>
          </a:p>
        </p:txBody>
      </p:sp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560" y="2039119"/>
            <a:ext cx="7128792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800" b="0" i="0"/>
            </a:lvl1pPr>
          </a:lstStyle>
          <a:p>
            <a:pPr lvl="0"/>
            <a:r>
              <a:rPr lang="nl-NL" smtClean="0"/>
              <a:t>Klik om de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023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dia zonde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286773" y="699542"/>
            <a:ext cx="8586840" cy="115200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286773" y="2427734"/>
            <a:ext cx="8586839" cy="2448272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86773" y="1851670"/>
            <a:ext cx="8587680" cy="5760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 descr="Arcering_RGB_PPT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4400"/>
            <a:ext cx="2304000" cy="2304000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1560" y="699542"/>
            <a:ext cx="7128792" cy="1238400"/>
          </a:xfrm>
        </p:spPr>
        <p:txBody>
          <a:bodyPr rIns="0" anchor="b" anchorCtr="0"/>
          <a:lstStyle>
            <a:lvl1pPr marL="0" indent="0">
              <a:lnSpc>
                <a:spcPts val="4535"/>
              </a:lnSpc>
              <a:spcBef>
                <a:spcPts val="0"/>
              </a:spcBef>
              <a:buFontTx/>
              <a:buNone/>
              <a:defRPr sz="3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smtClean="0"/>
              <a:t>Klik om de ondertitelstijl van het model te bewerken</a:t>
            </a:r>
            <a:endParaRPr lang="nl-NL" noProof="0" dirty="0" smtClean="0"/>
          </a:p>
        </p:txBody>
      </p:sp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560" y="2039119"/>
            <a:ext cx="7128792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800" b="0" i="0"/>
            </a:lvl1pPr>
          </a:lstStyle>
          <a:p>
            <a:pPr lvl="0"/>
            <a:r>
              <a:rPr lang="nl-NL" smtClean="0"/>
              <a:t>Klik om de stijl te bewerken</a:t>
            </a:r>
            <a:endParaRPr lang="en-US" dirty="0"/>
          </a:p>
        </p:txBody>
      </p:sp>
      <p:pic>
        <p:nvPicPr>
          <p:cNvPr id="3" name="Picture 2" descr="Logo_100%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000" y="212400"/>
            <a:ext cx="1443600" cy="32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12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264-13C3-4EFE-B4D2-075718381C19}" type="datetimeFigureOut">
              <a:rPr lang="nl-NL" smtClean="0"/>
              <a:t>21-4-2021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Titel van presentatie</a:t>
            </a:r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7A7E-F98F-C04A-BE79-D5F4F5635AE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96075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beeld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5425200" y="843558"/>
            <a:ext cx="3718800" cy="3718800"/>
          </a:xfrm>
        </p:spPr>
        <p:txBody>
          <a:bodyPr/>
          <a:lstStyle/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275605"/>
            <a:ext cx="3960440" cy="3129409"/>
          </a:xfrm>
        </p:spPr>
        <p:txBody>
          <a:bodyPr/>
          <a:lstStyle>
            <a:lvl4pPr marL="288000" indent="-144000">
              <a:defRPr/>
            </a:lvl4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Titel</a:t>
            </a:r>
            <a:r>
              <a:rPr lang="en-US" dirty="0"/>
              <a:t> van </a:t>
            </a:r>
            <a:r>
              <a:rPr lang="en-US" dirty="0" err="1"/>
              <a:t>presentatie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78C8836-85B9-824F-8B2E-A1A20194586C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552" y="267494"/>
            <a:ext cx="748883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4873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oloms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552" y="1275606"/>
            <a:ext cx="3962400" cy="316723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Titel van presentatie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379D51B-7467-4F43-B8B1-0C0AD1C35003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2"/>
          </p:nvPr>
        </p:nvSpPr>
        <p:spPr>
          <a:xfrm>
            <a:off x="4644008" y="1275606"/>
            <a:ext cx="3962400" cy="316723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39275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264-13C3-4EFE-B4D2-075718381C19}" type="datetimeFigureOut">
              <a:rPr lang="nl-NL" smtClean="0"/>
              <a:t>21-4-2021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Titel van presentatie</a:t>
            </a:r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7A7E-F98F-C04A-BE79-D5F4F5635AE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48421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264-13C3-4EFE-B4D2-075718381C19}" type="datetimeFigureOut">
              <a:rPr lang="nl-NL" smtClean="0"/>
              <a:t>21-4-2021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Titel van presentatie</a:t>
            </a:r>
            <a:endParaRPr lang="en-US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7A7E-F98F-C04A-BE79-D5F4F5635AE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364531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264-13C3-4EFE-B4D2-075718381C19}" type="datetimeFigureOut">
              <a:rPr lang="nl-NL" smtClean="0"/>
              <a:t>21-4-2021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Titel van presentatie</a:t>
            </a:r>
            <a:endParaRPr lang="en-US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7A7E-F98F-C04A-BE79-D5F4F5635AE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361903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264-13C3-4EFE-B4D2-075718381C19}" type="datetimeFigureOut">
              <a:rPr lang="nl-NL" smtClean="0"/>
              <a:t>21-4-2021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Titel van presentatie</a:t>
            </a:r>
            <a:endParaRPr lang="en-US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7A7E-F98F-C04A-BE79-D5F4F5635AE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853724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264-13C3-4EFE-B4D2-075718381C19}" type="datetimeFigureOut">
              <a:rPr lang="nl-NL" smtClean="0"/>
              <a:t>21-4-2021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Titel van presentatie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7A7E-F98F-C04A-BE79-D5F4F5635AE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071706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264-13C3-4EFE-B4D2-075718381C19}" type="datetimeFigureOut">
              <a:rPr lang="nl-NL" smtClean="0"/>
              <a:t>21-4-2021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Titel van presentatie</a:t>
            </a:r>
            <a:endParaRPr lang="en-US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7A7E-F98F-C04A-BE79-D5F4F5635AE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228634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B264-13C3-4EFE-B4D2-075718381C19}" type="datetimeFigureOut">
              <a:rPr lang="nl-NL" smtClean="0"/>
              <a:t>21-4-2021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Titel van presentatie</a:t>
            </a:r>
            <a:endParaRPr lang="en-US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7A7E-F98F-C04A-BE79-D5F4F5635AE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43865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2B264-13C3-4EFE-B4D2-075718381C19}" type="datetimeFigureOut">
              <a:rPr lang="nl-NL" smtClean="0"/>
              <a:t>21-4-2021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Titel van presentatie</a:t>
            </a:r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77A7E-F98F-C04A-BE79-D5F4F5635AE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841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49" r:id="rId13"/>
    <p:sldLayoutId id="2147483678" r:id="rId14"/>
    <p:sldLayoutId id="2147483677" r:id="rId15"/>
    <p:sldLayoutId id="2147483672" r:id="rId16"/>
    <p:sldLayoutId id="2147483674" r:id="rId17"/>
    <p:sldLayoutId id="2147483675" r:id="rId18"/>
    <p:sldLayoutId id="2147483670" r:id="rId19"/>
    <p:sldLayoutId id="2147483671" r:id="rId20"/>
    <p:sldLayoutId id="2147483652" r:id="rId2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377" y="1370013"/>
            <a:ext cx="5475246" cy="3262312"/>
          </a:xfr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8C8836-85B9-824F-8B2E-A1A20194586C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 smtClean="0"/>
              <a:t>Wei </a:t>
            </a:r>
            <a:r>
              <a:rPr lang="nl-NL" b="1" dirty="0" err="1" smtClean="0"/>
              <a:t>Wu</a:t>
            </a:r>
            <a:r>
              <a:rPr lang="nl-NL" b="1" dirty="0" smtClean="0"/>
              <a:t> </a:t>
            </a:r>
            <a:r>
              <a:rPr lang="nl-NL" b="1" dirty="0" err="1" smtClean="0"/>
              <a:t>Ying</a:t>
            </a:r>
            <a:r>
              <a:rPr lang="nl-NL" b="1" dirty="0" smtClean="0"/>
              <a:t> </a:t>
            </a:r>
            <a:r>
              <a:rPr lang="nl-NL" b="1" dirty="0" err="1" smtClean="0"/>
              <a:t>Koahsiung</a:t>
            </a:r>
            <a:endParaRPr lang="nl-NL" b="1" dirty="0"/>
          </a:p>
        </p:txBody>
      </p:sp>
      <p:pic>
        <p:nvPicPr>
          <p:cNvPr id="1026" name="Picture 2" descr="https://theateradvies.nl/static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192" y="3039071"/>
            <a:ext cx="311158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83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63" y="1370013"/>
            <a:ext cx="4903274" cy="3262312"/>
          </a:xfr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8C8836-85B9-824F-8B2E-A1A20194586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 smtClean="0"/>
              <a:t>Bijlmerparktheater</a:t>
            </a:r>
            <a:endParaRPr lang="nl-NL" b="1" dirty="0"/>
          </a:p>
        </p:txBody>
      </p:sp>
      <p:pic>
        <p:nvPicPr>
          <p:cNvPr id="7" name="Picture 2" descr="https://theateradvies.nl/static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192" y="3039071"/>
            <a:ext cx="311158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75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59" y="1370013"/>
            <a:ext cx="6831281" cy="3262312"/>
          </a:xfrm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Titel</a:t>
            </a:r>
            <a:r>
              <a:rPr lang="en-US" dirty="0" smtClean="0"/>
              <a:t> van </a:t>
            </a:r>
            <a:r>
              <a:rPr lang="en-US" dirty="0" err="1" smtClean="0"/>
              <a:t>presetatie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8C8836-85B9-824F-8B2E-A1A20194586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 err="1" smtClean="0"/>
              <a:t>Culturalis</a:t>
            </a:r>
            <a:endParaRPr lang="nl-NL" b="1" dirty="0"/>
          </a:p>
        </p:txBody>
      </p:sp>
      <p:pic>
        <p:nvPicPr>
          <p:cNvPr id="7" name="Picture 2" descr="https://theateradvies.nl/static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192" y="3039071"/>
            <a:ext cx="311158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776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489" y="1370013"/>
            <a:ext cx="4891022" cy="3262312"/>
          </a:xfr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8C8836-85B9-824F-8B2E-A1A20194586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 err="1" smtClean="0"/>
              <a:t>Dakota</a:t>
            </a:r>
            <a:r>
              <a:rPr lang="nl-NL" b="1" dirty="0" smtClean="0"/>
              <a:t> Den Haag</a:t>
            </a:r>
            <a:endParaRPr lang="nl-NL" b="1" dirty="0"/>
          </a:p>
        </p:txBody>
      </p:sp>
      <p:pic>
        <p:nvPicPr>
          <p:cNvPr id="7" name="Picture 2" descr="https://theateradvies.nl/static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192" y="3039071"/>
            <a:ext cx="311158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221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492" y="1560989"/>
            <a:ext cx="4319016" cy="2880360"/>
          </a:xfr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8C8836-85B9-824F-8B2E-A1A20194586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 smtClean="0"/>
              <a:t>Podium Mozaïekgebouw</a:t>
            </a:r>
            <a:endParaRPr lang="nl-NL" b="1" dirty="0"/>
          </a:p>
        </p:txBody>
      </p:sp>
      <p:pic>
        <p:nvPicPr>
          <p:cNvPr id="7" name="Picture 2" descr="https://theateradvies.nl/static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192" y="3039071"/>
            <a:ext cx="311158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167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052" y="1370013"/>
            <a:ext cx="4891895" cy="3262312"/>
          </a:xfr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8C8836-85B9-824F-8B2E-A1A20194586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 smtClean="0"/>
              <a:t>Podium Mozaïekzaal</a:t>
            </a:r>
            <a:br>
              <a:rPr lang="nl-NL" b="1" dirty="0" smtClean="0"/>
            </a:br>
            <a:endParaRPr lang="nl-NL" b="1" dirty="0"/>
          </a:p>
        </p:txBody>
      </p:sp>
      <p:pic>
        <p:nvPicPr>
          <p:cNvPr id="7" name="Picture 2" descr="https://theateradvies.nl/static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192" y="3039071"/>
            <a:ext cx="311158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09815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</TotalTime>
  <Words>23</Words>
  <Application>Microsoft Office PowerPoint</Application>
  <PresentationFormat>Diavoorstelling (16:9)</PresentationFormat>
  <Paragraphs>13</Paragraphs>
  <Slides>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11" baseType="lpstr">
      <vt:lpstr>ＭＳ Ｐゴシック</vt:lpstr>
      <vt:lpstr>Arial</vt:lpstr>
      <vt:lpstr>Calibri</vt:lpstr>
      <vt:lpstr>Calibri Light</vt:lpstr>
      <vt:lpstr>Kantoorthema</vt:lpstr>
      <vt:lpstr>Wei Wu Ying Koahsiung</vt:lpstr>
      <vt:lpstr>Bijlmerparktheater</vt:lpstr>
      <vt:lpstr>Culturalis</vt:lpstr>
      <vt:lpstr>Dakota Den Haag</vt:lpstr>
      <vt:lpstr>Podium Mozaïekgebouw</vt:lpstr>
      <vt:lpstr>Podium Mozaïekzaal </vt:lpstr>
    </vt:vector>
  </TitlesOfParts>
  <Company>Gemeente Zaanstad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Wei Wu Ying Koahsiung</dc:title>
  <dc:creator>Berkhout, Simone</dc:creator>
  <cp:lastModifiedBy>Berkhout, Simone</cp:lastModifiedBy>
  <cp:revision>3</cp:revision>
  <cp:lastPrinted>2015-12-08T09:20:43Z</cp:lastPrinted>
  <dcterms:created xsi:type="dcterms:W3CDTF">2021-04-21T14:26:31Z</dcterms:created>
  <dcterms:modified xsi:type="dcterms:W3CDTF">2021-04-21T15:18:41Z</dcterms:modified>
</cp:coreProperties>
</file>